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1" r:id="rId42"/>
    <p:sldId id="302" r:id="rId43"/>
    <p:sldId id="303" r:id="rId44"/>
    <p:sldId id="304" r:id="rId45"/>
    <p:sldId id="305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23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2BE12-F03B-4FC8-961F-D0B4A3489D85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347A-9939-485D-80FC-961A41336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163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2BE12-F03B-4FC8-961F-D0B4A3489D85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347A-9939-485D-80FC-961A41336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52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2BE12-F03B-4FC8-961F-D0B4A3489D85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347A-9939-485D-80FC-961A41336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903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2BE12-F03B-4FC8-961F-D0B4A3489D85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347A-9939-485D-80FC-961A41336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567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2BE12-F03B-4FC8-961F-D0B4A3489D85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347A-9939-485D-80FC-961A41336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977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2BE12-F03B-4FC8-961F-D0B4A3489D85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347A-9939-485D-80FC-961A41336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337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2BE12-F03B-4FC8-961F-D0B4A3489D85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347A-9939-485D-80FC-961A41336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742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2BE12-F03B-4FC8-961F-D0B4A3489D85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347A-9939-485D-80FC-961A41336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478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2BE12-F03B-4FC8-961F-D0B4A3489D85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347A-9939-485D-80FC-961A41336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585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2BE12-F03B-4FC8-961F-D0B4A3489D85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347A-9939-485D-80FC-961A41336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109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2BE12-F03B-4FC8-961F-D0B4A3489D85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347A-9939-485D-80FC-961A41336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463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2BE12-F03B-4FC8-961F-D0B4A3489D85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5347A-9939-485D-80FC-961A41336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428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6" y="260648"/>
            <a:ext cx="8807254" cy="626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3711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0" y="44624"/>
            <a:ext cx="9077579" cy="6818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3609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05" y="332656"/>
            <a:ext cx="915440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71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5" y="548680"/>
            <a:ext cx="910919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356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" y="332657"/>
            <a:ext cx="9143127" cy="619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44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23" y="254356"/>
            <a:ext cx="9123319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269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4" y="260648"/>
            <a:ext cx="8946721" cy="6324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274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86"/>
            <a:ext cx="9108504" cy="675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996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8" y="260648"/>
            <a:ext cx="8929939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638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0" y="44623"/>
            <a:ext cx="9110140" cy="679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591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6" y="116632"/>
            <a:ext cx="8940299" cy="6616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610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276"/>
            <a:ext cx="8640959" cy="642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679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6" y="260648"/>
            <a:ext cx="9014640" cy="6277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864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1" y="260648"/>
            <a:ext cx="9192483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7155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8" y="208294"/>
            <a:ext cx="9069683" cy="638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432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62" y="188640"/>
            <a:ext cx="9070458" cy="6410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3232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" y="188640"/>
            <a:ext cx="9133808" cy="6487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5180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623"/>
            <a:ext cx="9108504" cy="6399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034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" y="260648"/>
            <a:ext cx="9124854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083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2249"/>
            <a:ext cx="8928992" cy="629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997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9" y="260648"/>
            <a:ext cx="8979303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474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8" y="260648"/>
            <a:ext cx="8980787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836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9680"/>
            <a:ext cx="8784976" cy="6457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51231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2" y="332656"/>
            <a:ext cx="907684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5669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1" y="260648"/>
            <a:ext cx="9107229" cy="636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98851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534"/>
            <a:ext cx="9036496" cy="635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489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10" y="332656"/>
            <a:ext cx="9155020" cy="61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9225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222"/>
            <a:ext cx="9121949" cy="678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1251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4" y="44624"/>
            <a:ext cx="9140578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1080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3" y="1"/>
            <a:ext cx="8945865" cy="673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45034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39" y="188640"/>
            <a:ext cx="9109327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6736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84" y="260648"/>
            <a:ext cx="922216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524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9" y="260648"/>
            <a:ext cx="9104619" cy="633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517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4"/>
            <a:ext cx="9144000" cy="683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1492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16" y="332656"/>
            <a:ext cx="9216515" cy="6144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31688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5" y="260648"/>
            <a:ext cx="9040549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0188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" y="188640"/>
            <a:ext cx="9122440" cy="649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244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88877"/>
            <a:ext cx="9113792" cy="630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7767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" y="332656"/>
            <a:ext cx="902141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6020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6" y="332656"/>
            <a:ext cx="9122583" cy="620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2939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5" y="404664"/>
            <a:ext cx="895407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6294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428"/>
            <a:ext cx="9159962" cy="618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612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58" y="188640"/>
            <a:ext cx="919291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00780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90" y="260648"/>
            <a:ext cx="918118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942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70" y="116632"/>
            <a:ext cx="8905926" cy="664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7155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177"/>
            <a:ext cx="9108504" cy="654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5802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4" y="188640"/>
            <a:ext cx="9063260" cy="638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1725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833"/>
            <a:ext cx="9036496" cy="631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4897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67" y="260648"/>
            <a:ext cx="9179735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35011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585"/>
            <a:ext cx="9135269" cy="6342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3378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58" y="188640"/>
            <a:ext cx="9077354" cy="6307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7736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8" y="260648"/>
            <a:ext cx="9129122" cy="634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7265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929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4063"/>
            <a:ext cx="8928992" cy="668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055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07"/>
            <a:ext cx="9144000" cy="687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710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72"/>
            <a:ext cx="9036496" cy="678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2418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7"/>
            <a:ext cx="9144000" cy="6850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58918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0</Words>
  <Application>Microsoft Office PowerPoint</Application>
  <PresentationFormat>Экран (4:3)</PresentationFormat>
  <Paragraphs>0</Paragraphs>
  <Slides>57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Curnos™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Игорь</cp:lastModifiedBy>
  <cp:revision>10</cp:revision>
  <dcterms:created xsi:type="dcterms:W3CDTF">2016-03-10T08:26:32Z</dcterms:created>
  <dcterms:modified xsi:type="dcterms:W3CDTF">2020-06-25T15:30:53Z</dcterms:modified>
</cp:coreProperties>
</file>